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7" r:id="rId1"/>
  </p:sldMasterIdLst>
  <p:notesMasterIdLst>
    <p:notesMasterId r:id="rId11"/>
  </p:notesMasterIdLst>
  <p:sldIdLst>
    <p:sldId id="256" r:id="rId2"/>
    <p:sldId id="258" r:id="rId3"/>
    <p:sldId id="260" r:id="rId4"/>
    <p:sldId id="261" r:id="rId5"/>
    <p:sldId id="262" r:id="rId6"/>
    <p:sldId id="265" r:id="rId7"/>
    <p:sldId id="263" r:id="rId8"/>
    <p:sldId id="267" r:id="rId9"/>
    <p:sldId id="266" r:id="rId10"/>
  </p:sldIdLst>
  <p:sldSz cx="12192000" cy="6858000"/>
  <p:notesSz cx="6858000" cy="9144000"/>
  <p:embeddedFontLs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Roboto" panose="020B0604020202020204" charset="0"/>
      <p:regular r:id="rId16"/>
      <p:bold r:id="rId17"/>
      <p:italic r:id="rId18"/>
      <p:boldItalic r:id="rId1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6733" autoAdjust="0"/>
  </p:normalViewPr>
  <p:slideViewPr>
    <p:cSldViewPr>
      <p:cViewPr varScale="1">
        <p:scale>
          <a:sx n="121" d="100"/>
          <a:sy n="121" d="100"/>
        </p:scale>
        <p:origin x="485" y="91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18324984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fld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2" name="Google Shape;16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63" name="Google Shape;16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75eedd17d1_2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5" name="Google Shape;225;g75eedd17d1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75eedd17d1_2_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1" name="Google Shape;241;g75eedd17d1_2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6c98704e0d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7" name="Google Shape;267;g6c98704e0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75eedd17d1_0_5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7" name="Google Shape;307;g75eedd17d1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75eedd17d1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3" name="Google Shape;293;g75eedd17d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75eedd17d1_0_5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7" name="Google Shape;307;g75eedd17d1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0027799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5dfdcf0df5_0_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9</a:t>
            </a:fld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7" name="Google Shape;317;g5dfdcf0df5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18" name="Google Shape;318;g5dfdcf0df5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>
  <p:cSld name="Пустой слайд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3">
  <p:cSld name="Code 3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1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1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1" name="Google Shape;91;p11"/>
          <p:cNvSpPr txBox="1">
            <a:spLocks noGrp="1"/>
          </p:cNvSpPr>
          <p:nvPr>
            <p:ph type="body" idx="2"/>
          </p:nvPr>
        </p:nvSpPr>
        <p:spPr>
          <a:xfrm>
            <a:off x="719667" y="1716199"/>
            <a:ext cx="10752667" cy="1445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None/>
              <a:defRPr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2" name="Google Shape;92;p11"/>
          <p:cNvSpPr txBox="1">
            <a:spLocks noGrp="1"/>
          </p:cNvSpPr>
          <p:nvPr>
            <p:ph type="body" idx="3"/>
          </p:nvPr>
        </p:nvSpPr>
        <p:spPr>
          <a:xfrm>
            <a:off x="719138" y="3606800"/>
            <a:ext cx="10753725" cy="2733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4">
  <p:cSld name="Code 4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2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2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6" name="Google Shape;96;p12"/>
          <p:cNvSpPr txBox="1">
            <a:spLocks noGrp="1"/>
          </p:cNvSpPr>
          <p:nvPr>
            <p:ph type="body" idx="2"/>
          </p:nvPr>
        </p:nvSpPr>
        <p:spPr>
          <a:xfrm>
            <a:off x="719138" y="1838036"/>
            <a:ext cx="10753726" cy="4535777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ереход на live-coding">
  <p:cSld name="Переход на live-coding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3"/>
          <p:cNvSpPr txBox="1"/>
          <p:nvPr/>
        </p:nvSpPr>
        <p:spPr>
          <a:xfrm>
            <a:off x="2707893" y="1341406"/>
            <a:ext cx="6776215" cy="3939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0" b="1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LIVE</a:t>
            </a:r>
            <a:endParaRPr sz="25000" b="1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00" name="Google Shape;100;p13"/>
          <p:cNvSpPr txBox="1">
            <a:spLocks noGrp="1"/>
          </p:cNvSpPr>
          <p:nvPr>
            <p:ph type="body" idx="1"/>
          </p:nvPr>
        </p:nvSpPr>
        <p:spPr>
          <a:xfrm>
            <a:off x="0" y="3019425"/>
            <a:ext cx="121920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venir"/>
              <a:buNone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писок литературы">
  <p:cSld name="Список литературы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4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4" name="Google Shape;104;p14"/>
          <p:cNvSpPr txBox="1">
            <a:spLocks noGrp="1"/>
          </p:cNvSpPr>
          <p:nvPr>
            <p:ph type="body" idx="2"/>
          </p:nvPr>
        </p:nvSpPr>
        <p:spPr>
          <a:xfrm>
            <a:off x="719138" y="1818640"/>
            <a:ext cx="10753725" cy="4521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Noto Sans Symbols"/>
              <a:buChar char="▪"/>
              <a:defRPr sz="2000"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Изображение">
  <p:cSld name="Изображение">
    <p:bg>
      <p:bgPr>
        <a:solidFill>
          <a:schemeClr val="lt1"/>
        </a:solid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5"/>
          <p:cNvSpPr>
            <a:spLocks noGrp="1"/>
          </p:cNvSpPr>
          <p:nvPr>
            <p:ph type="pic" idx="2"/>
          </p:nvPr>
        </p:nvSpPr>
        <p:spPr>
          <a:xfrm>
            <a:off x="1" y="1"/>
            <a:ext cx="121920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труктура презентации">
  <p:cSld name="Структура презентации">
    <p:bg>
      <p:bgPr>
        <a:solidFill>
          <a:srgbClr val="FEFEFE"/>
        </a:solid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16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525" y="-2802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6"/>
          <p:cNvSpPr/>
          <p:nvPr/>
        </p:nvSpPr>
        <p:spPr>
          <a:xfrm>
            <a:off x="1490789" y="1864920"/>
            <a:ext cx="3886714" cy="1061885"/>
          </a:xfrm>
          <a:prstGeom prst="homePlate">
            <a:avLst>
              <a:gd name="adj" fmla="val 50000"/>
            </a:avLst>
          </a:prstGeom>
          <a:solidFill>
            <a:srgbClr val="40CDD0"/>
          </a:solidFill>
          <a:ln>
            <a:noFill/>
          </a:ln>
          <a:effectLst>
            <a:outerShdw blurRad="50800" dist="38100" dir="5400000" algn="t" rotWithShape="0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182563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0" name="Google Shape;110;p16"/>
          <p:cNvSpPr/>
          <p:nvPr/>
        </p:nvSpPr>
        <p:spPr>
          <a:xfrm>
            <a:off x="1490788" y="3445248"/>
            <a:ext cx="3886715" cy="1061885"/>
          </a:xfrm>
          <a:prstGeom prst="homePlate">
            <a:avLst>
              <a:gd name="adj" fmla="val 50000"/>
            </a:avLst>
          </a:prstGeom>
          <a:solidFill>
            <a:srgbClr val="83DFE1">
              <a:alpha val="40000"/>
            </a:srgbClr>
          </a:solidFill>
          <a:ln>
            <a:noFill/>
          </a:ln>
          <a:effectLst>
            <a:outerShdw blurRad="50800" dist="38100" dir="5400000" algn="t" rotWithShape="0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18256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1" name="Google Shape;111;p16"/>
          <p:cNvSpPr/>
          <p:nvPr/>
        </p:nvSpPr>
        <p:spPr>
          <a:xfrm>
            <a:off x="1479660" y="5025576"/>
            <a:ext cx="3886715" cy="1061885"/>
          </a:xfrm>
          <a:prstGeom prst="homePlate">
            <a:avLst>
              <a:gd name="adj" fmla="val 50000"/>
            </a:avLst>
          </a:prstGeom>
          <a:solidFill>
            <a:srgbClr val="83DFE1">
              <a:alpha val="40000"/>
            </a:srgbClr>
          </a:solidFill>
          <a:ln>
            <a:noFill/>
          </a:ln>
          <a:effectLst>
            <a:outerShdw blurRad="50800" dist="38100" dir="5400000" algn="t" rotWithShape="0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18256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2" name="Google Shape;112;p16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3" name="Google Shape;113;p16"/>
          <p:cNvSpPr txBox="1">
            <a:spLocks noGrp="1"/>
          </p:cNvSpPr>
          <p:nvPr>
            <p:ph type="body" idx="2"/>
          </p:nvPr>
        </p:nvSpPr>
        <p:spPr>
          <a:xfrm>
            <a:off x="6017342" y="1864920"/>
            <a:ext cx="5456048" cy="29934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Calibri"/>
              <a:buAutoNum type="arabicPeriod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4" name="Google Shape;114;p16"/>
          <p:cNvSpPr txBox="1">
            <a:spLocks noGrp="1"/>
          </p:cNvSpPr>
          <p:nvPr>
            <p:ph type="body" idx="3"/>
          </p:nvPr>
        </p:nvSpPr>
        <p:spPr>
          <a:xfrm>
            <a:off x="1589088" y="2058988"/>
            <a:ext cx="3343130" cy="665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5" name="Google Shape;115;p16"/>
          <p:cNvSpPr txBox="1">
            <a:spLocks noGrp="1"/>
          </p:cNvSpPr>
          <p:nvPr>
            <p:ph type="body" idx="4"/>
          </p:nvPr>
        </p:nvSpPr>
        <p:spPr>
          <a:xfrm>
            <a:off x="1589088" y="3643610"/>
            <a:ext cx="3343130" cy="665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6" name="Google Shape;116;p16"/>
          <p:cNvSpPr txBox="1">
            <a:spLocks noGrp="1"/>
          </p:cNvSpPr>
          <p:nvPr>
            <p:ph type="body" idx="5"/>
          </p:nvPr>
        </p:nvSpPr>
        <p:spPr>
          <a:xfrm>
            <a:off x="1589088" y="5223937"/>
            <a:ext cx="3343130" cy="665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82">
          <p15:clr>
            <a:srgbClr val="FBAE40"/>
          </p15:clr>
        </p15:guide>
        <p15:guide id="2" orient="horz" pos="686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списка">
  <p:cSld name="Два списка">
    <p:bg>
      <p:bgPr>
        <a:solidFill>
          <a:srgbClr val="FEFEFE"/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17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525" y="-2802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7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0" name="Google Shape;120;p17"/>
          <p:cNvSpPr txBox="1">
            <a:spLocks noGrp="1"/>
          </p:cNvSpPr>
          <p:nvPr>
            <p:ph type="body" idx="2"/>
          </p:nvPr>
        </p:nvSpPr>
        <p:spPr>
          <a:xfrm>
            <a:off x="719666" y="1911102"/>
            <a:ext cx="4988407" cy="4360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1" name="Google Shape;121;p17"/>
          <p:cNvSpPr txBox="1">
            <a:spLocks noGrp="1"/>
          </p:cNvSpPr>
          <p:nvPr>
            <p:ph type="body" idx="3"/>
          </p:nvPr>
        </p:nvSpPr>
        <p:spPr>
          <a:xfrm>
            <a:off x="6460595" y="1911102"/>
            <a:ext cx="4988407" cy="4360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82">
          <p15:clr>
            <a:srgbClr val="FBAE40"/>
          </p15:clr>
        </p15:guide>
        <p15:guide id="2" orient="horz" pos="686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крывающий и контакты">
  <p:cSld name="Закрывающий и контакты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8"/>
          <p:cNvSpPr/>
          <p:nvPr/>
        </p:nvSpPr>
        <p:spPr>
          <a:xfrm>
            <a:off x="-1" y="4656359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18"/>
          <p:cNvSpPr/>
          <p:nvPr/>
        </p:nvSpPr>
        <p:spPr>
          <a:xfrm>
            <a:off x="0" y="3425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18"/>
          <p:cNvSpPr/>
          <p:nvPr/>
        </p:nvSpPr>
        <p:spPr>
          <a:xfrm>
            <a:off x="3453176" y="5102164"/>
            <a:ext cx="1390823" cy="1391505"/>
          </a:xfrm>
          <a:prstGeom prst="ellipse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8"/>
              <a:buFont typeface="Times New Roman"/>
              <a:buNone/>
            </a:pPr>
            <a:endParaRPr sz="1758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27" name="Google Shape;127;p18"/>
          <p:cNvSpPr txBox="1">
            <a:spLocks noGrp="1"/>
          </p:cNvSpPr>
          <p:nvPr>
            <p:ph type="body" idx="1"/>
          </p:nvPr>
        </p:nvSpPr>
        <p:spPr>
          <a:xfrm>
            <a:off x="0" y="2941319"/>
            <a:ext cx="12191279" cy="636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16"/>
              <a:buFont typeface="Arial"/>
              <a:buNone/>
              <a:defRPr sz="3516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8" name="Google Shape;128;p18"/>
          <p:cNvSpPr>
            <a:spLocks noGrp="1"/>
          </p:cNvSpPr>
          <p:nvPr>
            <p:ph type="pic" idx="2"/>
          </p:nvPr>
        </p:nvSpPr>
        <p:spPr>
          <a:xfrm>
            <a:off x="3480883" y="5120636"/>
            <a:ext cx="1300002" cy="1373033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9" name="Google Shape;129;p18"/>
          <p:cNvSpPr txBox="1">
            <a:spLocks noGrp="1"/>
          </p:cNvSpPr>
          <p:nvPr>
            <p:ph type="body" idx="3"/>
          </p:nvPr>
        </p:nvSpPr>
        <p:spPr>
          <a:xfrm>
            <a:off x="5221032" y="5034486"/>
            <a:ext cx="6555332" cy="522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  <a:defRPr sz="3164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0" name="Google Shape;130;p18"/>
          <p:cNvSpPr txBox="1">
            <a:spLocks noGrp="1"/>
          </p:cNvSpPr>
          <p:nvPr>
            <p:ph type="body" idx="4"/>
          </p:nvPr>
        </p:nvSpPr>
        <p:spPr>
          <a:xfrm>
            <a:off x="5221032" y="5590125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1" name="Google Shape;131;p18"/>
          <p:cNvSpPr txBox="1">
            <a:spLocks noGrp="1"/>
          </p:cNvSpPr>
          <p:nvPr>
            <p:ph type="body" idx="5"/>
          </p:nvPr>
        </p:nvSpPr>
        <p:spPr>
          <a:xfrm>
            <a:off x="5221032" y="5935296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2" name="Google Shape;132;p18"/>
          <p:cNvSpPr txBox="1">
            <a:spLocks noGrp="1"/>
          </p:cNvSpPr>
          <p:nvPr>
            <p:ph type="body" idx="6"/>
          </p:nvPr>
        </p:nvSpPr>
        <p:spPr>
          <a:xfrm>
            <a:off x="5221032" y="6269802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_Заголовок и подзаголовок">
  <p:cSld name="10_Заголовок и подзаголовок">
    <p:bg>
      <p:bgPr>
        <a:solidFill>
          <a:srgbClr val="FEFEFE"/>
        </a:solid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25276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9"/>
          <p:cNvSpPr/>
          <p:nvPr/>
        </p:nvSpPr>
        <p:spPr>
          <a:xfrm>
            <a:off x="-1" y="4627784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6" name="Google Shape;136;p19" descr="Пользователь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6957" y="5716005"/>
            <a:ext cx="362003" cy="3620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9" descr="Пользователь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6957" y="6238478"/>
            <a:ext cx="362003" cy="362003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9"/>
          <p:cNvSpPr/>
          <p:nvPr/>
        </p:nvSpPr>
        <p:spPr>
          <a:xfrm>
            <a:off x="0" y="-15336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9" name="Google Shape;139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96663" y="411079"/>
            <a:ext cx="2198673" cy="971801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19"/>
          <p:cNvSpPr txBox="1">
            <a:spLocks noGrp="1"/>
          </p:cNvSpPr>
          <p:nvPr>
            <p:ph type="body" idx="1"/>
          </p:nvPr>
        </p:nvSpPr>
        <p:spPr>
          <a:xfrm>
            <a:off x="0" y="2446645"/>
            <a:ext cx="12191999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1" name="Google Shape;141;p19"/>
          <p:cNvSpPr txBox="1">
            <a:spLocks noGrp="1"/>
          </p:cNvSpPr>
          <p:nvPr>
            <p:ph type="body" idx="2"/>
          </p:nvPr>
        </p:nvSpPr>
        <p:spPr>
          <a:xfrm>
            <a:off x="1" y="3458347"/>
            <a:ext cx="12191999" cy="520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FFFFFF"/>
              </a:buClr>
              <a:buSzPts val="2109"/>
              <a:buNone/>
              <a:defRPr sz="2109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2" name="Google Shape;142;p19"/>
          <p:cNvSpPr txBox="1">
            <a:spLocks noGrp="1"/>
          </p:cNvSpPr>
          <p:nvPr>
            <p:ph type="body" idx="3"/>
          </p:nvPr>
        </p:nvSpPr>
        <p:spPr>
          <a:xfrm>
            <a:off x="662840" y="5738030"/>
            <a:ext cx="8685876" cy="3620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3" name="Google Shape;143;p19"/>
          <p:cNvSpPr txBox="1">
            <a:spLocks noGrp="1"/>
          </p:cNvSpPr>
          <p:nvPr>
            <p:ph type="body" idx="4"/>
          </p:nvPr>
        </p:nvSpPr>
        <p:spPr>
          <a:xfrm>
            <a:off x="653725" y="6261600"/>
            <a:ext cx="8685876" cy="3620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 два блока">
  <p:cSld name="Список подтем">
    <p:bg>
      <p:bgPr>
        <a:solidFill>
          <a:srgbClr val="FEFEFE"/>
        </a:solid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554" y="-13389"/>
            <a:ext cx="12215439" cy="68712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0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25" y="-2802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0"/>
          <p:cNvSpPr/>
          <p:nvPr/>
        </p:nvSpPr>
        <p:spPr>
          <a:xfrm>
            <a:off x="3117554" y="1516010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8" name="Google Shape;148;p20"/>
          <p:cNvSpPr/>
          <p:nvPr/>
        </p:nvSpPr>
        <p:spPr>
          <a:xfrm>
            <a:off x="3117554" y="2489361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9" name="Google Shape;149;p20"/>
          <p:cNvSpPr/>
          <p:nvPr/>
        </p:nvSpPr>
        <p:spPr>
          <a:xfrm>
            <a:off x="3117554" y="3462712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" name="Google Shape;150;p20"/>
          <p:cNvSpPr/>
          <p:nvPr/>
        </p:nvSpPr>
        <p:spPr>
          <a:xfrm>
            <a:off x="3117554" y="4436063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1" name="Google Shape;151;p20"/>
          <p:cNvSpPr/>
          <p:nvPr/>
        </p:nvSpPr>
        <p:spPr>
          <a:xfrm>
            <a:off x="3117554" y="5409413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2" name="Google Shape;152;p20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3" name="Google Shape;153;p20"/>
          <p:cNvSpPr txBox="1">
            <a:spLocks noGrp="1"/>
          </p:cNvSpPr>
          <p:nvPr>
            <p:ph type="body" idx="2"/>
          </p:nvPr>
        </p:nvSpPr>
        <p:spPr>
          <a:xfrm>
            <a:off x="3722687" y="1579563"/>
            <a:ext cx="5292003" cy="715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4" name="Google Shape;154;p20"/>
          <p:cNvSpPr txBox="1">
            <a:spLocks noGrp="1"/>
          </p:cNvSpPr>
          <p:nvPr>
            <p:ph type="body" idx="3"/>
          </p:nvPr>
        </p:nvSpPr>
        <p:spPr>
          <a:xfrm>
            <a:off x="3722687" y="2564725"/>
            <a:ext cx="5292003" cy="715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5" name="Google Shape;155;p20"/>
          <p:cNvSpPr txBox="1">
            <a:spLocks noGrp="1"/>
          </p:cNvSpPr>
          <p:nvPr>
            <p:ph type="body" idx="4"/>
          </p:nvPr>
        </p:nvSpPr>
        <p:spPr>
          <a:xfrm>
            <a:off x="3215067" y="1527871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6" name="Google Shape;156;p20"/>
          <p:cNvSpPr txBox="1">
            <a:spLocks noGrp="1"/>
          </p:cNvSpPr>
          <p:nvPr>
            <p:ph type="body" idx="5"/>
          </p:nvPr>
        </p:nvSpPr>
        <p:spPr>
          <a:xfrm>
            <a:off x="3207074" y="2514641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7" name="Google Shape;157;p20"/>
          <p:cNvSpPr txBox="1">
            <a:spLocks noGrp="1"/>
          </p:cNvSpPr>
          <p:nvPr>
            <p:ph type="body" idx="6"/>
          </p:nvPr>
        </p:nvSpPr>
        <p:spPr>
          <a:xfrm>
            <a:off x="3215960" y="3415230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8" name="Google Shape;158;p20"/>
          <p:cNvSpPr txBox="1">
            <a:spLocks noGrp="1"/>
          </p:cNvSpPr>
          <p:nvPr>
            <p:ph type="body" idx="7"/>
          </p:nvPr>
        </p:nvSpPr>
        <p:spPr>
          <a:xfrm>
            <a:off x="3215067" y="4399832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9" name="Google Shape;159;p20"/>
          <p:cNvSpPr txBox="1">
            <a:spLocks noGrp="1"/>
          </p:cNvSpPr>
          <p:nvPr>
            <p:ph type="body" idx="8"/>
          </p:nvPr>
        </p:nvSpPr>
        <p:spPr>
          <a:xfrm>
            <a:off x="3215067" y="5384355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контакты">
  <p:cSld name="Заголовок и контакты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3"/>
          <p:cNvSpPr/>
          <p:nvPr/>
        </p:nvSpPr>
        <p:spPr>
          <a:xfrm>
            <a:off x="-1" y="4656359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3"/>
          <p:cNvSpPr/>
          <p:nvPr/>
        </p:nvSpPr>
        <p:spPr>
          <a:xfrm>
            <a:off x="0" y="3425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3"/>
          <p:cNvSpPr/>
          <p:nvPr/>
        </p:nvSpPr>
        <p:spPr>
          <a:xfrm>
            <a:off x="3453176" y="5102164"/>
            <a:ext cx="1390823" cy="1391505"/>
          </a:xfrm>
          <a:prstGeom prst="ellipse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8"/>
              <a:buFont typeface="Times New Roman"/>
              <a:buNone/>
            </a:pPr>
            <a:endParaRPr sz="1758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1" name="Google Shape;21;p3"/>
          <p:cNvSpPr txBox="1">
            <a:spLocks noGrp="1"/>
          </p:cNvSpPr>
          <p:nvPr>
            <p:ph type="body" idx="1"/>
          </p:nvPr>
        </p:nvSpPr>
        <p:spPr>
          <a:xfrm>
            <a:off x="0" y="2941319"/>
            <a:ext cx="12191279" cy="636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16"/>
              <a:buFont typeface="Arial"/>
              <a:buNone/>
              <a:defRPr sz="3516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>
            <a:spLocks noGrp="1"/>
          </p:cNvSpPr>
          <p:nvPr>
            <p:ph type="pic" idx="2"/>
          </p:nvPr>
        </p:nvSpPr>
        <p:spPr>
          <a:xfrm>
            <a:off x="3480883" y="5120636"/>
            <a:ext cx="1300002" cy="1373033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body" idx="3"/>
          </p:nvPr>
        </p:nvSpPr>
        <p:spPr>
          <a:xfrm>
            <a:off x="5221032" y="5034486"/>
            <a:ext cx="6555332" cy="522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  <a:defRPr sz="3164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body" idx="4"/>
          </p:nvPr>
        </p:nvSpPr>
        <p:spPr>
          <a:xfrm>
            <a:off x="5221032" y="5590125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body" idx="5"/>
          </p:nvPr>
        </p:nvSpPr>
        <p:spPr>
          <a:xfrm>
            <a:off x="5221032" y="5935296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body" idx="6"/>
          </p:nvPr>
        </p:nvSpPr>
        <p:spPr>
          <a:xfrm>
            <a:off x="5221032" y="6269802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Карта курса">
  <p:cSld name="Карта курса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venir"/>
              <a:buNone/>
              <a:defRPr sz="45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body" idx="2"/>
          </p:nvPr>
        </p:nvSpPr>
        <p:spPr>
          <a:xfrm>
            <a:off x="743998" y="2241317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body" idx="3"/>
          </p:nvPr>
        </p:nvSpPr>
        <p:spPr>
          <a:xfrm>
            <a:off x="1455442" y="2215852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body" idx="4"/>
          </p:nvPr>
        </p:nvSpPr>
        <p:spPr>
          <a:xfrm>
            <a:off x="1307756" y="4631231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body" idx="5"/>
          </p:nvPr>
        </p:nvSpPr>
        <p:spPr>
          <a:xfrm>
            <a:off x="2047094" y="4618499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body" idx="6"/>
          </p:nvPr>
        </p:nvSpPr>
        <p:spPr>
          <a:xfrm>
            <a:off x="4831431" y="3282779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body" idx="7"/>
          </p:nvPr>
        </p:nvSpPr>
        <p:spPr>
          <a:xfrm>
            <a:off x="5570769" y="3270047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body" idx="8"/>
          </p:nvPr>
        </p:nvSpPr>
        <p:spPr>
          <a:xfrm>
            <a:off x="6922470" y="5303950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body" idx="9"/>
          </p:nvPr>
        </p:nvSpPr>
        <p:spPr>
          <a:xfrm>
            <a:off x="7661808" y="5291218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" name="Google Shape;38;p4"/>
          <p:cNvSpPr txBox="1">
            <a:spLocks noGrp="1"/>
          </p:cNvSpPr>
          <p:nvPr>
            <p:ph type="body" idx="13"/>
          </p:nvPr>
        </p:nvSpPr>
        <p:spPr>
          <a:xfrm>
            <a:off x="7474858" y="1545999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" name="Google Shape;39;p4"/>
          <p:cNvSpPr txBox="1">
            <a:spLocks noGrp="1"/>
          </p:cNvSpPr>
          <p:nvPr>
            <p:ph type="body" idx="14"/>
          </p:nvPr>
        </p:nvSpPr>
        <p:spPr>
          <a:xfrm>
            <a:off x="8214196" y="1533267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4"/>
          <p:cNvSpPr/>
          <p:nvPr/>
        </p:nvSpPr>
        <p:spPr>
          <a:xfrm rot="-10128133">
            <a:off x="1013862" y="2547913"/>
            <a:ext cx="2029719" cy="1978047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4"/>
          <p:cNvSpPr/>
          <p:nvPr/>
        </p:nvSpPr>
        <p:spPr>
          <a:xfrm rot="6566080">
            <a:off x="4678081" y="2862401"/>
            <a:ext cx="2306337" cy="2394730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4"/>
          <p:cNvSpPr/>
          <p:nvPr/>
        </p:nvSpPr>
        <p:spPr>
          <a:xfrm rot="-739297">
            <a:off x="7925859" y="3873550"/>
            <a:ext cx="2306337" cy="3163242"/>
          </a:xfrm>
          <a:prstGeom prst="arc">
            <a:avLst>
              <a:gd name="adj1" fmla="val 16712281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4"/>
          <p:cNvSpPr/>
          <p:nvPr/>
        </p:nvSpPr>
        <p:spPr>
          <a:xfrm rot="5400000">
            <a:off x="10588176" y="4714044"/>
            <a:ext cx="1002080" cy="1092133"/>
          </a:xfrm>
          <a:prstGeom prst="arc">
            <a:avLst>
              <a:gd name="adj1" fmla="val 16712281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44;p4"/>
          <p:cNvSpPr/>
          <p:nvPr/>
        </p:nvSpPr>
        <p:spPr>
          <a:xfrm>
            <a:off x="9222388" y="4453625"/>
            <a:ext cx="2407942" cy="1705329"/>
          </a:xfrm>
          <a:prstGeom prst="arc">
            <a:avLst>
              <a:gd name="adj1" fmla="val 16712281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45;p4"/>
          <p:cNvSpPr/>
          <p:nvPr/>
        </p:nvSpPr>
        <p:spPr>
          <a:xfrm rot="9970954">
            <a:off x="9787705" y="2709391"/>
            <a:ext cx="1302202" cy="1756152"/>
          </a:xfrm>
          <a:prstGeom prst="arc">
            <a:avLst>
              <a:gd name="adj1" fmla="val 16712281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4"/>
          <p:cNvSpPr/>
          <p:nvPr/>
        </p:nvSpPr>
        <p:spPr>
          <a:xfrm rot="-6614669">
            <a:off x="9664026" y="3100179"/>
            <a:ext cx="1242877" cy="1009553"/>
          </a:xfrm>
          <a:prstGeom prst="arc">
            <a:avLst>
              <a:gd name="adj1" fmla="val 16712281"/>
              <a:gd name="adj2" fmla="val 54527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4"/>
          <p:cNvSpPr/>
          <p:nvPr/>
        </p:nvSpPr>
        <p:spPr>
          <a:xfrm rot="4766345">
            <a:off x="9630276" y="1761100"/>
            <a:ext cx="794009" cy="1697545"/>
          </a:xfrm>
          <a:prstGeom prst="arc">
            <a:avLst>
              <a:gd name="adj1" fmla="val 16712281"/>
              <a:gd name="adj2" fmla="val 54527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Маршрут вебинара">
  <p:cSld name="Маршрут вебинара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5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5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5"/>
          <p:cNvSpPr/>
          <p:nvPr/>
        </p:nvSpPr>
        <p:spPr>
          <a:xfrm>
            <a:off x="2904836" y="1474029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2" name="Google Shape;52;p5"/>
          <p:cNvSpPr/>
          <p:nvPr/>
        </p:nvSpPr>
        <p:spPr>
          <a:xfrm>
            <a:off x="2904834" y="5724238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3" name="Google Shape;53;p5"/>
          <p:cNvSpPr/>
          <p:nvPr/>
        </p:nvSpPr>
        <p:spPr>
          <a:xfrm>
            <a:off x="2904835" y="2890766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4" name="Google Shape;54;p5"/>
          <p:cNvSpPr/>
          <p:nvPr/>
        </p:nvSpPr>
        <p:spPr>
          <a:xfrm>
            <a:off x="2904835" y="4307503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5" name="Google Shape;55;p5"/>
          <p:cNvSpPr/>
          <p:nvPr/>
        </p:nvSpPr>
        <p:spPr>
          <a:xfrm>
            <a:off x="5762332" y="2369703"/>
            <a:ext cx="667329" cy="484371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83DFE1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6" name="Google Shape;56;p5"/>
          <p:cNvSpPr/>
          <p:nvPr/>
        </p:nvSpPr>
        <p:spPr>
          <a:xfrm>
            <a:off x="5762331" y="3786440"/>
            <a:ext cx="667329" cy="484371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83DFE1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7" name="Google Shape;57;p5"/>
          <p:cNvSpPr/>
          <p:nvPr/>
        </p:nvSpPr>
        <p:spPr>
          <a:xfrm>
            <a:off x="5762331" y="5203177"/>
            <a:ext cx="667329" cy="484371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83DFE1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8" name="Google Shape;58;p5"/>
          <p:cNvSpPr txBox="1">
            <a:spLocks noGrp="1"/>
          </p:cNvSpPr>
          <p:nvPr>
            <p:ph type="body" idx="2"/>
          </p:nvPr>
        </p:nvSpPr>
        <p:spPr>
          <a:xfrm>
            <a:off x="3043526" y="1588655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9" name="Google Shape;59;p5"/>
          <p:cNvSpPr txBox="1">
            <a:spLocks noGrp="1"/>
          </p:cNvSpPr>
          <p:nvPr>
            <p:ph type="body" idx="3"/>
          </p:nvPr>
        </p:nvSpPr>
        <p:spPr>
          <a:xfrm>
            <a:off x="3043526" y="3015457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" name="Google Shape;60;p5"/>
          <p:cNvSpPr txBox="1">
            <a:spLocks noGrp="1"/>
          </p:cNvSpPr>
          <p:nvPr>
            <p:ph type="body" idx="4"/>
          </p:nvPr>
        </p:nvSpPr>
        <p:spPr>
          <a:xfrm>
            <a:off x="3043526" y="4437385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" name="Google Shape;61;p5"/>
          <p:cNvSpPr txBox="1">
            <a:spLocks noGrp="1"/>
          </p:cNvSpPr>
          <p:nvPr>
            <p:ph type="body" idx="5"/>
          </p:nvPr>
        </p:nvSpPr>
        <p:spPr>
          <a:xfrm>
            <a:off x="3043526" y="5848929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">
  <p:cSld name="Титульный слайд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6"/>
          <p:cNvSpPr/>
          <p:nvPr/>
        </p:nvSpPr>
        <p:spPr>
          <a:xfrm>
            <a:off x="0" y="-15336"/>
            <a:ext cx="12192000" cy="18810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5" name="Google Shape;65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96663" y="411079"/>
            <a:ext cx="2198673" cy="971801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6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6"/>
          <p:cNvSpPr txBox="1">
            <a:spLocks noGrp="1"/>
          </p:cNvSpPr>
          <p:nvPr>
            <p:ph type="body" idx="1"/>
          </p:nvPr>
        </p:nvSpPr>
        <p:spPr>
          <a:xfrm>
            <a:off x="-2" y="2411267"/>
            <a:ext cx="12192000" cy="1810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">
  <p:cSld name="Разделительный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7"/>
          <p:cNvSpPr/>
          <p:nvPr/>
        </p:nvSpPr>
        <p:spPr>
          <a:xfrm>
            <a:off x="0" y="0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7"/>
          <p:cNvSpPr txBox="1">
            <a:spLocks noGrp="1"/>
          </p:cNvSpPr>
          <p:nvPr>
            <p:ph type="body" idx="1"/>
          </p:nvPr>
        </p:nvSpPr>
        <p:spPr>
          <a:xfrm>
            <a:off x="5099050" y="1675606"/>
            <a:ext cx="1993900" cy="4217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0"/>
              <a:buNone/>
              <a:defRPr sz="25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7"/>
          <p:cNvSpPr txBox="1">
            <a:spLocks noGrp="1"/>
          </p:cNvSpPr>
          <p:nvPr>
            <p:ph type="body" idx="2"/>
          </p:nvPr>
        </p:nvSpPr>
        <p:spPr>
          <a:xfrm>
            <a:off x="0" y="3073400"/>
            <a:ext cx="12192000" cy="7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5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кст и картинка">
  <p:cSld name="Текст и картинка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8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8"/>
          <p:cNvSpPr>
            <a:spLocks noGrp="1"/>
          </p:cNvSpPr>
          <p:nvPr>
            <p:ph type="pic" idx="2"/>
          </p:nvPr>
        </p:nvSpPr>
        <p:spPr>
          <a:xfrm>
            <a:off x="6961188" y="1808163"/>
            <a:ext cx="4375150" cy="4441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Google Shape;77;p8"/>
          <p:cNvSpPr txBox="1">
            <a:spLocks noGrp="1"/>
          </p:cNvSpPr>
          <p:nvPr>
            <p:ph type="body" idx="1"/>
          </p:nvPr>
        </p:nvSpPr>
        <p:spPr>
          <a:xfrm>
            <a:off x="719667" y="1808479"/>
            <a:ext cx="5040000" cy="45313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385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1500"/>
              <a:buFont typeface="Noto Sans Symbols"/>
              <a:buChar char="▪"/>
              <a:defRPr sz="1500"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8"/>
          <p:cNvSpPr txBox="1">
            <a:spLocks noGrp="1"/>
          </p:cNvSpPr>
          <p:nvPr>
            <p:ph type="body" idx="3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1">
  <p:cSld name="Code 1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9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9"/>
          <p:cNvSpPr txBox="1">
            <a:spLocks noGrp="1"/>
          </p:cNvSpPr>
          <p:nvPr>
            <p:ph type="body" idx="1"/>
          </p:nvPr>
        </p:nvSpPr>
        <p:spPr>
          <a:xfrm>
            <a:off x="723600" y="1717040"/>
            <a:ext cx="10744800" cy="4807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30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9"/>
          <p:cNvSpPr txBox="1">
            <a:spLocks noGrp="1"/>
          </p:cNvSpPr>
          <p:nvPr>
            <p:ph type="body" idx="2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2">
  <p:cSld name="Code 2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0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0"/>
          <p:cNvSpPr txBox="1">
            <a:spLocks noGrp="1"/>
          </p:cNvSpPr>
          <p:nvPr>
            <p:ph type="body" idx="1"/>
          </p:nvPr>
        </p:nvSpPr>
        <p:spPr>
          <a:xfrm>
            <a:off x="723599" y="1605280"/>
            <a:ext cx="6960000" cy="4919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30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6" name="Google Shape;86;p10"/>
          <p:cNvSpPr txBox="1">
            <a:spLocks noGrp="1"/>
          </p:cNvSpPr>
          <p:nvPr>
            <p:ph type="body" idx="2"/>
          </p:nvPr>
        </p:nvSpPr>
        <p:spPr>
          <a:xfrm>
            <a:off x="8032376" y="1605280"/>
            <a:ext cx="3439957" cy="4919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1700"/>
              <a:buFont typeface="Noto Sans Symbols"/>
              <a:buNone/>
              <a:defRPr sz="1700"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7" name="Google Shape;87;p10"/>
          <p:cNvSpPr txBox="1">
            <a:spLocks noGrp="1"/>
          </p:cNvSpPr>
          <p:nvPr>
            <p:ph type="body" idx="3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49" y="365001"/>
            <a:ext cx="10515502" cy="1326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94"/>
              <a:buFont typeface="Calibri"/>
              <a:buNone/>
              <a:defRPr sz="309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49" y="1826122"/>
            <a:ext cx="10515502" cy="4350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3631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3572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88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0899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0899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49" y="6356821"/>
            <a:ext cx="2743563" cy="365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328" y="6356821"/>
            <a:ext cx="4115344" cy="365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188" y="6356821"/>
            <a:ext cx="2743563" cy="365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1"/>
          <p:cNvSpPr/>
          <p:nvPr/>
        </p:nvSpPr>
        <p:spPr>
          <a:xfrm>
            <a:off x="0" y="0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7" name="Google Shape;167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96663" y="1941019"/>
            <a:ext cx="2198673" cy="971801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1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21"/>
          <p:cNvSpPr/>
          <p:nvPr/>
        </p:nvSpPr>
        <p:spPr>
          <a:xfrm>
            <a:off x="54557" y="2669970"/>
            <a:ext cx="12082887" cy="1296154"/>
          </a:xfrm>
          <a:prstGeom prst="roundRect">
            <a:avLst>
              <a:gd name="adj" fmla="val 60"/>
            </a:avLst>
          </a:prstGeom>
          <a:noFill/>
          <a:ln>
            <a:noFill/>
          </a:ln>
        </p:spPr>
        <p:txBody>
          <a:bodyPr spcFirstLastPara="1" wrap="square" lIns="44975" tIns="22475" rIns="44975" bIns="224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Онлайн-образование</a:t>
            </a:r>
            <a:endParaRPr sz="5500" b="1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0" name="Google Shape;170;p21"/>
          <p:cNvSpPr/>
          <p:nvPr/>
        </p:nvSpPr>
        <p:spPr>
          <a:xfrm>
            <a:off x="152400" y="152400"/>
            <a:ext cx="12192000" cy="185940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3"/>
          <p:cNvSpPr txBox="1">
            <a:spLocks noGrp="1"/>
          </p:cNvSpPr>
          <p:nvPr>
            <p:ph type="body" idx="1"/>
          </p:nvPr>
        </p:nvSpPr>
        <p:spPr>
          <a:xfrm>
            <a:off x="0" y="2941319"/>
            <a:ext cx="12191279" cy="636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dirty="0" err="1">
                <a:latin typeface="Roboto"/>
                <a:ea typeface="Roboto"/>
                <a:cs typeface="Roboto"/>
                <a:sym typeface="Roboto"/>
              </a:rPr>
              <a:t>Защита</a:t>
            </a:r>
            <a:r>
              <a:rPr lang="en-US" sz="36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3600" dirty="0" err="1">
                <a:latin typeface="Roboto"/>
                <a:ea typeface="Roboto"/>
                <a:cs typeface="Roboto"/>
                <a:sym typeface="Roboto"/>
              </a:rPr>
              <a:t>проекта</a:t>
            </a:r>
            <a:endParaRPr sz="36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>
              <a:buSzPts val="3600"/>
            </a:pPr>
            <a:r>
              <a:rPr lang="en-US" sz="3600" dirty="0" err="1">
                <a:latin typeface="Roboto"/>
                <a:ea typeface="Roboto"/>
                <a:cs typeface="Roboto"/>
                <a:sym typeface="Roboto"/>
              </a:rPr>
              <a:t>Тема</a:t>
            </a:r>
            <a:r>
              <a:rPr lang="en-US" sz="3600" dirty="0">
                <a:latin typeface="Roboto"/>
                <a:ea typeface="Roboto"/>
                <a:cs typeface="Roboto"/>
                <a:sym typeface="Roboto"/>
              </a:rPr>
              <a:t>: </a:t>
            </a:r>
            <a:r>
              <a:rPr lang="ru-RU" sz="3600" b="0" dirty="0"/>
              <a:t>Проектирование сетевой фабрики на основе </a:t>
            </a:r>
            <a:r>
              <a:rPr lang="ru-RU" sz="3600" b="0" dirty="0" err="1"/>
              <a:t>VxLAN</a:t>
            </a:r>
            <a:r>
              <a:rPr lang="ru-RU" sz="3600" b="0" dirty="0"/>
              <a:t> EVPN</a:t>
            </a:r>
            <a:endParaRPr sz="3600" dirty="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16"/>
              <a:buFont typeface="Arial"/>
              <a:buNone/>
            </a:pP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8" name="Google Shape;188;p23"/>
          <p:cNvSpPr txBox="1">
            <a:spLocks noGrp="1"/>
          </p:cNvSpPr>
          <p:nvPr>
            <p:ph type="body" idx="3"/>
          </p:nvPr>
        </p:nvSpPr>
        <p:spPr>
          <a:xfrm>
            <a:off x="5221032" y="5034486"/>
            <a:ext cx="6555332" cy="522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</a:pPr>
            <a:r>
              <a:rPr lang="ru-RU" dirty="0" err="1">
                <a:latin typeface="Roboto"/>
                <a:ea typeface="Roboto"/>
                <a:cs typeface="Roboto"/>
                <a:sym typeface="Roboto"/>
              </a:rPr>
              <a:t>Смыляев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 Александр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Сергеевич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9" name="Google Shape;189;p23"/>
          <p:cNvSpPr txBox="1">
            <a:spLocks noGrp="1"/>
          </p:cNvSpPr>
          <p:nvPr>
            <p:ph type="body" idx="4"/>
          </p:nvPr>
        </p:nvSpPr>
        <p:spPr>
          <a:xfrm>
            <a:off x="5221032" y="5590125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</a:pP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Сетевой инженер  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0" name="Google Shape;190;p23"/>
          <p:cNvSpPr txBox="1">
            <a:spLocks noGrp="1"/>
          </p:cNvSpPr>
          <p:nvPr>
            <p:ph type="body" idx="5"/>
          </p:nvPr>
        </p:nvSpPr>
        <p:spPr>
          <a:xfrm>
            <a:off x="5221032" y="5935296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</a:pP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Cloud.ru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" name="Рисунок 5"/>
          <p:cNvPicPr>
            <a:picLocks noGrp="1" noChangeAspect="1"/>
          </p:cNvPicPr>
          <p:nvPr>
            <p:ph type="pic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9" r="2659"/>
          <a:stretch>
            <a:fillRect/>
          </a:stretch>
        </p:blipFill>
        <p:spPr>
          <a:xfrm>
            <a:off x="3503712" y="5085184"/>
            <a:ext cx="1300002" cy="1373033"/>
          </a:xfr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oogle Shape;227;p25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25"/>
          <p:cNvSpPr txBox="1"/>
          <p:nvPr/>
        </p:nvSpPr>
        <p:spPr>
          <a:xfrm>
            <a:off x="719666" y="348786"/>
            <a:ext cx="10752667" cy="500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Цели </a:t>
            </a:r>
            <a:r>
              <a:rPr lang="en-US" sz="4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проекта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9" name="Google Shape;229;p25"/>
          <p:cNvSpPr/>
          <p:nvPr/>
        </p:nvSpPr>
        <p:spPr>
          <a:xfrm>
            <a:off x="2340804" y="1712170"/>
            <a:ext cx="7541966" cy="1325881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endParaRPr lang="ru-RU" sz="1600" dirty="0"/>
          </a:p>
          <a:p>
            <a:pPr algn="ctr"/>
            <a:r>
              <a:rPr lang="ru-RU" dirty="0"/>
              <a:t>	Реализация сетевой фабрики с использованием </a:t>
            </a:r>
            <a:r>
              <a:rPr lang="ru-RU" dirty="0" err="1"/>
              <a:t>Overlay</a:t>
            </a:r>
            <a:r>
              <a:rPr lang="ru-RU" dirty="0"/>
              <a:t> технологии </a:t>
            </a:r>
            <a:r>
              <a:rPr lang="ru-RU" dirty="0" err="1"/>
              <a:t>VxLAN</a:t>
            </a:r>
            <a:endParaRPr lang="ru-RU"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0" name="Google Shape;230;p25"/>
          <p:cNvSpPr txBox="1"/>
          <p:nvPr/>
        </p:nvSpPr>
        <p:spPr>
          <a:xfrm>
            <a:off x="2566876" y="1867279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1</a:t>
            </a:r>
            <a:endParaRPr sz="14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1" name="Google Shape;231;p25"/>
          <p:cNvSpPr/>
          <p:nvPr/>
        </p:nvSpPr>
        <p:spPr>
          <a:xfrm>
            <a:off x="3244520" y="2021167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2" name="Google Shape;232;p25"/>
          <p:cNvSpPr/>
          <p:nvPr/>
        </p:nvSpPr>
        <p:spPr>
          <a:xfrm>
            <a:off x="2340804" y="3304914"/>
            <a:ext cx="7541966" cy="1325881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ru-RU" dirty="0">
                <a:sym typeface="Avenir"/>
              </a:rPr>
              <a:t>Масштабируемость подов </a:t>
            </a:r>
            <a:endParaRPr lang="en-US" dirty="0">
              <a:sym typeface="Avenir"/>
            </a:endParaRPr>
          </a:p>
        </p:txBody>
      </p:sp>
      <p:sp>
        <p:nvSpPr>
          <p:cNvPr id="233" name="Google Shape;233;p25"/>
          <p:cNvSpPr txBox="1"/>
          <p:nvPr/>
        </p:nvSpPr>
        <p:spPr>
          <a:xfrm>
            <a:off x="2566876" y="3460023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2</a:t>
            </a:r>
            <a:endParaRPr sz="14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4" name="Google Shape;234;p25"/>
          <p:cNvSpPr/>
          <p:nvPr/>
        </p:nvSpPr>
        <p:spPr>
          <a:xfrm>
            <a:off x="3244520" y="3460023"/>
            <a:ext cx="6391089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5" name="Google Shape;235;p25"/>
          <p:cNvSpPr/>
          <p:nvPr/>
        </p:nvSpPr>
        <p:spPr>
          <a:xfrm>
            <a:off x="2340804" y="5002105"/>
            <a:ext cx="7541966" cy="1325881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ru-RU" dirty="0"/>
              <a:t>Отказоустойчивость</a:t>
            </a:r>
            <a:r>
              <a:rPr lang="en-US" dirty="0"/>
              <a:t> </a:t>
            </a:r>
            <a:r>
              <a:rPr lang="ru-RU" dirty="0"/>
              <a:t> хостов</a:t>
            </a:r>
            <a:endParaRPr lang="en-US" dirty="0"/>
          </a:p>
        </p:txBody>
      </p:sp>
      <p:sp>
        <p:nvSpPr>
          <p:cNvPr id="236" name="Google Shape;236;p25"/>
          <p:cNvSpPr/>
          <p:nvPr/>
        </p:nvSpPr>
        <p:spPr>
          <a:xfrm>
            <a:off x="3244520" y="5311102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7" name="Google Shape;237;p25"/>
          <p:cNvSpPr txBox="1"/>
          <p:nvPr/>
        </p:nvSpPr>
        <p:spPr>
          <a:xfrm>
            <a:off x="2566876" y="5157214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3</a:t>
            </a:r>
            <a:endParaRPr sz="6600" b="1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oogle Shape;243;p26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26"/>
          <p:cNvSpPr txBox="1"/>
          <p:nvPr/>
        </p:nvSpPr>
        <p:spPr>
          <a:xfrm>
            <a:off x="719666" y="348786"/>
            <a:ext cx="10752667" cy="500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Что планировалось</a:t>
            </a:r>
            <a:endParaRPr sz="320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5" name="Google Shape;245;p26"/>
          <p:cNvSpPr/>
          <p:nvPr/>
        </p:nvSpPr>
        <p:spPr>
          <a:xfrm>
            <a:off x="7507550" y="2431674"/>
            <a:ext cx="245810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Выделение фигурой/маркером инфы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26"/>
          <p:cNvSpPr/>
          <p:nvPr/>
        </p:nvSpPr>
        <p:spPr>
          <a:xfrm>
            <a:off x="3554265" y="4678557"/>
            <a:ext cx="2370686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Одна мысль на слайде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без картинок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26"/>
          <p:cNvSpPr/>
          <p:nvPr/>
        </p:nvSpPr>
        <p:spPr>
          <a:xfrm>
            <a:off x="6236002" y="4678557"/>
            <a:ext cx="2370687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Использование цифр для опроса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0-9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p26"/>
          <p:cNvSpPr/>
          <p:nvPr/>
        </p:nvSpPr>
        <p:spPr>
          <a:xfrm>
            <a:off x="3087691" y="1514958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sym typeface="Roboto"/>
              </a:rPr>
              <a:t>Взаимодействие хостов по </a:t>
            </a:r>
            <a:r>
              <a:rPr lang="en-US" dirty="0">
                <a:sym typeface="Roboto"/>
              </a:rPr>
              <a:t>BGP</a:t>
            </a:r>
            <a:endParaRPr dirty="0">
              <a:sym typeface="Roboto"/>
            </a:endParaRPr>
          </a:p>
        </p:txBody>
      </p:sp>
      <p:sp>
        <p:nvSpPr>
          <p:cNvPr id="249" name="Google Shape;249;p26"/>
          <p:cNvSpPr txBox="1"/>
          <p:nvPr/>
        </p:nvSpPr>
        <p:spPr>
          <a:xfrm>
            <a:off x="3323962" y="1450424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 dirty="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1</a:t>
            </a:r>
            <a:endParaRPr sz="5000" b="0" i="0" u="none" strike="noStrike" cap="none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0" name="Google Shape;250;p26"/>
          <p:cNvSpPr/>
          <p:nvPr/>
        </p:nvSpPr>
        <p:spPr>
          <a:xfrm>
            <a:off x="3817207" y="1584648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1" name="Google Shape;251;p26"/>
          <p:cNvSpPr/>
          <p:nvPr/>
        </p:nvSpPr>
        <p:spPr>
          <a:xfrm>
            <a:off x="3117554" y="2489361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endParaRPr lang="ru-RU" sz="1600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0" algn="ctr"/>
            <a:r>
              <a:rPr lang="ru-RU" dirty="0">
                <a:sym typeface="Roboto"/>
              </a:rPr>
              <a:t>   </a:t>
            </a:r>
            <a:r>
              <a:rPr lang="ru-RU" dirty="0" err="1">
                <a:sym typeface="Roboto"/>
              </a:rPr>
              <a:t>Межподовое</a:t>
            </a:r>
            <a:r>
              <a:rPr lang="ru-RU" dirty="0">
                <a:sym typeface="Roboto"/>
              </a:rPr>
              <a:t> взаимодействие в рамках одного ЦОД </a:t>
            </a:r>
            <a:endParaRPr dirty="0">
              <a:sym typeface="Roboto"/>
            </a:endParaRPr>
          </a:p>
        </p:txBody>
      </p:sp>
      <p:sp>
        <p:nvSpPr>
          <p:cNvPr id="252" name="Google Shape;252;p26"/>
          <p:cNvSpPr/>
          <p:nvPr/>
        </p:nvSpPr>
        <p:spPr>
          <a:xfrm>
            <a:off x="3117554" y="3462712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sym typeface="Roboto"/>
              </a:rPr>
              <a:t>Быстрое масштабирование подов</a:t>
            </a:r>
            <a:endParaRPr dirty="0">
              <a:sym typeface="Roboto"/>
            </a:endParaRPr>
          </a:p>
        </p:txBody>
      </p:sp>
      <p:sp>
        <p:nvSpPr>
          <p:cNvPr id="253" name="Google Shape;253;p26"/>
          <p:cNvSpPr/>
          <p:nvPr/>
        </p:nvSpPr>
        <p:spPr>
          <a:xfrm>
            <a:off x="3117554" y="4436063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sym typeface="Roboto"/>
              </a:rPr>
              <a:t>Балансировка трафика</a:t>
            </a:r>
            <a:endParaRPr dirty="0">
              <a:sym typeface="Roboto"/>
            </a:endParaRPr>
          </a:p>
        </p:txBody>
      </p:sp>
      <p:sp>
        <p:nvSpPr>
          <p:cNvPr id="254" name="Google Shape;254;p26"/>
          <p:cNvSpPr/>
          <p:nvPr/>
        </p:nvSpPr>
        <p:spPr>
          <a:xfrm>
            <a:off x="3117554" y="5409413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5" name="Google Shape;255;p26"/>
          <p:cNvSpPr txBox="1"/>
          <p:nvPr/>
        </p:nvSpPr>
        <p:spPr>
          <a:xfrm>
            <a:off x="3323962" y="2426467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 dirty="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2</a:t>
            </a:r>
            <a:endParaRPr sz="5000" b="0" i="0" u="none" strike="noStrike" cap="none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6" name="Google Shape;256;p26"/>
          <p:cNvSpPr/>
          <p:nvPr/>
        </p:nvSpPr>
        <p:spPr>
          <a:xfrm>
            <a:off x="3817207" y="2729629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7" name="Google Shape;257;p26"/>
          <p:cNvSpPr txBox="1"/>
          <p:nvPr/>
        </p:nvSpPr>
        <p:spPr>
          <a:xfrm>
            <a:off x="3323962" y="3382546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 dirty="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3</a:t>
            </a:r>
            <a:r>
              <a:rPr lang="ru-RU" sz="5000" b="1" i="0" u="none" strike="noStrike" cap="none" dirty="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 </a:t>
            </a:r>
            <a:endParaRPr sz="5000" b="0" i="0" u="none" strike="noStrike" cap="none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8" name="Google Shape;258;p26"/>
          <p:cNvSpPr/>
          <p:nvPr/>
        </p:nvSpPr>
        <p:spPr>
          <a:xfrm>
            <a:off x="3817207" y="3685708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9" name="Google Shape;259;p26"/>
          <p:cNvSpPr txBox="1"/>
          <p:nvPr/>
        </p:nvSpPr>
        <p:spPr>
          <a:xfrm>
            <a:off x="3323962" y="4362963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4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60" name="Google Shape;260;p26"/>
          <p:cNvSpPr/>
          <p:nvPr/>
        </p:nvSpPr>
        <p:spPr>
          <a:xfrm>
            <a:off x="3817207" y="4508809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61" name="Google Shape;261;p26"/>
          <p:cNvSpPr txBox="1"/>
          <p:nvPr/>
        </p:nvSpPr>
        <p:spPr>
          <a:xfrm>
            <a:off x="3323962" y="5322995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5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62" name="Google Shape;262;p26"/>
          <p:cNvSpPr/>
          <p:nvPr/>
        </p:nvSpPr>
        <p:spPr>
          <a:xfrm>
            <a:off x="3817207" y="5468841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263" name="Google Shape;263;p26" descr="Изображение выглядит как векторная графика&#10;&#10;Автоматически созданное описание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2422216">
            <a:off x="10199929" y="4634199"/>
            <a:ext cx="1893600" cy="18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Google Shape;269;p27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27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Используемые технологии</a:t>
            </a:r>
            <a:endParaRPr sz="320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1" name="Google Shape;271;p27"/>
          <p:cNvSpPr/>
          <p:nvPr/>
        </p:nvSpPr>
        <p:spPr>
          <a:xfrm>
            <a:off x="7507550" y="2431674"/>
            <a:ext cx="24582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Выделение фигурой/маркером инфы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27"/>
          <p:cNvSpPr/>
          <p:nvPr/>
        </p:nvSpPr>
        <p:spPr>
          <a:xfrm>
            <a:off x="3554265" y="4678557"/>
            <a:ext cx="2370600" cy="13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Одна мысль на слайде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без картинок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p27"/>
          <p:cNvSpPr/>
          <p:nvPr/>
        </p:nvSpPr>
        <p:spPr>
          <a:xfrm>
            <a:off x="6236002" y="4678557"/>
            <a:ext cx="2370600" cy="13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Использование цифр для опроса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0-9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27"/>
          <p:cNvSpPr/>
          <p:nvPr/>
        </p:nvSpPr>
        <p:spPr>
          <a:xfrm>
            <a:off x="3117554" y="1516010"/>
            <a:ext cx="6016500" cy="8418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-US" dirty="0">
                <a:sym typeface="Avenir"/>
              </a:rPr>
              <a:t>EVPN </a:t>
            </a:r>
            <a:r>
              <a:rPr lang="en-US" dirty="0" err="1">
                <a:sym typeface="Avenir"/>
              </a:rPr>
              <a:t>VxLAN</a:t>
            </a:r>
            <a:r>
              <a:rPr lang="ru-RU" dirty="0">
                <a:sym typeface="Avenir"/>
              </a:rPr>
              <a:t> </a:t>
            </a:r>
            <a:r>
              <a:rPr lang="en-US" dirty="0">
                <a:sym typeface="Avenir"/>
              </a:rPr>
              <a:t>L3VPN</a:t>
            </a:r>
            <a:endParaRPr lang="ru-RU" dirty="0">
              <a:sym typeface="Avenir"/>
            </a:endParaRPr>
          </a:p>
        </p:txBody>
      </p:sp>
      <p:sp>
        <p:nvSpPr>
          <p:cNvPr id="275" name="Google Shape;275;p27"/>
          <p:cNvSpPr txBox="1"/>
          <p:nvPr/>
        </p:nvSpPr>
        <p:spPr>
          <a:xfrm>
            <a:off x="3323962" y="1450424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1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76" name="Google Shape;276;p27"/>
          <p:cNvSpPr/>
          <p:nvPr/>
        </p:nvSpPr>
        <p:spPr>
          <a:xfrm>
            <a:off x="3817207" y="1584648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77" name="Google Shape;277;p27"/>
          <p:cNvSpPr/>
          <p:nvPr/>
        </p:nvSpPr>
        <p:spPr>
          <a:xfrm>
            <a:off x="3117554" y="2489361"/>
            <a:ext cx="6016500" cy="8418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ym typeface="Roboto"/>
              </a:rPr>
              <a:t>EVPN Active/Active</a:t>
            </a:r>
            <a:endParaRPr dirty="0">
              <a:sym typeface="Roboto"/>
            </a:endParaRPr>
          </a:p>
        </p:txBody>
      </p:sp>
      <p:sp>
        <p:nvSpPr>
          <p:cNvPr id="278" name="Google Shape;278;p27"/>
          <p:cNvSpPr/>
          <p:nvPr/>
        </p:nvSpPr>
        <p:spPr>
          <a:xfrm>
            <a:off x="3117554" y="3462712"/>
            <a:ext cx="6016500" cy="8418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ym typeface="Roboto"/>
              </a:rPr>
              <a:t>eBGP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9" name="Google Shape;279;p27"/>
          <p:cNvSpPr/>
          <p:nvPr/>
        </p:nvSpPr>
        <p:spPr>
          <a:xfrm>
            <a:off x="3117554" y="4436063"/>
            <a:ext cx="6016500" cy="8418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en-US" dirty="0">
                <a:sym typeface="Roboto"/>
              </a:rPr>
              <a:t>5-Stage Clos Architecture</a:t>
            </a:r>
            <a:endParaRPr dirty="0">
              <a:sym typeface="Roboto"/>
            </a:endParaRPr>
          </a:p>
        </p:txBody>
      </p:sp>
      <p:sp>
        <p:nvSpPr>
          <p:cNvPr id="280" name="Google Shape;280;p27"/>
          <p:cNvSpPr/>
          <p:nvPr/>
        </p:nvSpPr>
        <p:spPr>
          <a:xfrm>
            <a:off x="3117554" y="5409413"/>
            <a:ext cx="6016500" cy="8418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ECMP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1" name="Google Shape;281;p27"/>
          <p:cNvSpPr txBox="1"/>
          <p:nvPr/>
        </p:nvSpPr>
        <p:spPr>
          <a:xfrm>
            <a:off x="3323962" y="2426467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2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2" name="Google Shape;282;p27"/>
          <p:cNvSpPr/>
          <p:nvPr/>
        </p:nvSpPr>
        <p:spPr>
          <a:xfrm>
            <a:off x="3817207" y="2729629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3" name="Google Shape;283;p27"/>
          <p:cNvSpPr txBox="1"/>
          <p:nvPr/>
        </p:nvSpPr>
        <p:spPr>
          <a:xfrm>
            <a:off x="3323962" y="3382546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3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4" name="Google Shape;284;p27"/>
          <p:cNvSpPr/>
          <p:nvPr/>
        </p:nvSpPr>
        <p:spPr>
          <a:xfrm>
            <a:off x="3817207" y="3685708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5" name="Google Shape;285;p27"/>
          <p:cNvSpPr txBox="1"/>
          <p:nvPr/>
        </p:nvSpPr>
        <p:spPr>
          <a:xfrm>
            <a:off x="3323962" y="4362963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4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6" name="Google Shape;286;p27"/>
          <p:cNvSpPr/>
          <p:nvPr/>
        </p:nvSpPr>
        <p:spPr>
          <a:xfrm>
            <a:off x="3817207" y="4508809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7" name="Google Shape;287;p27"/>
          <p:cNvSpPr txBox="1"/>
          <p:nvPr/>
        </p:nvSpPr>
        <p:spPr>
          <a:xfrm>
            <a:off x="3323962" y="5322995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5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8" name="Google Shape;288;p27"/>
          <p:cNvSpPr/>
          <p:nvPr/>
        </p:nvSpPr>
        <p:spPr>
          <a:xfrm>
            <a:off x="3817207" y="5468841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289" name="Google Shape;289;p27" descr="Изображение выглядит как векторная графика&#10;&#10;Автоматически созданное описание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2422216">
            <a:off x="10199929" y="4634199"/>
            <a:ext cx="1893600" cy="18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p30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315416"/>
            <a:ext cx="12192000" cy="7173416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30"/>
          <p:cNvSpPr txBox="1"/>
          <p:nvPr/>
        </p:nvSpPr>
        <p:spPr>
          <a:xfrm>
            <a:off x="695400" y="17401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SzPts val="4500"/>
            </a:pPr>
            <a:r>
              <a:rPr lang="ru-RU" sz="4500" b="1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</a:rPr>
              <a:t>Схема</a:t>
            </a:r>
            <a:endParaRPr sz="4500" i="0" u="none" strike="noStrike" cap="none" dirty="0">
              <a:solidFill>
                <a:schemeClr val="bg1"/>
              </a:solidFill>
              <a:latin typeface="Roboto" panose="020B0604020202020204" charset="0"/>
              <a:ea typeface="Roboto" panose="020B0604020202020204" charset="0"/>
              <a:cs typeface="Roboto"/>
              <a:sym typeface="Roboto"/>
            </a:endParaRPr>
          </a:p>
        </p:txBody>
      </p:sp>
      <p:sp>
        <p:nvSpPr>
          <p:cNvPr id="311" name="Google Shape;311;p30"/>
          <p:cNvSpPr txBox="1"/>
          <p:nvPr/>
        </p:nvSpPr>
        <p:spPr>
          <a:xfrm>
            <a:off x="4004990" y="2209974"/>
            <a:ext cx="6505800" cy="9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13" name="Google Shape;313;p30" descr="Звезда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293001" y="5147825"/>
            <a:ext cx="1640675" cy="1422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9EE7B3C6-3C96-4CA6-96CE-FC7DBDA594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3672" y="-13504"/>
            <a:ext cx="5816360" cy="687150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Google Shape;295;p28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28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Что получилось</a:t>
            </a:r>
            <a:endParaRPr sz="320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7" name="Google Shape;297;p28"/>
          <p:cNvSpPr txBox="1"/>
          <p:nvPr/>
        </p:nvSpPr>
        <p:spPr>
          <a:xfrm>
            <a:off x="719675" y="1517650"/>
            <a:ext cx="10326300" cy="51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 err="1">
                <a:solidFill>
                  <a:srgbClr val="1D1C1D"/>
                </a:solidFill>
                <a:highlight>
                  <a:srgbClr val="F8F8F8"/>
                </a:highlight>
              </a:rPr>
              <a:t>Ссылка</a:t>
            </a:r>
            <a:r>
              <a:rPr lang="en-US" sz="3000" dirty="0">
                <a:solidFill>
                  <a:srgbClr val="1D1C1D"/>
                </a:solidFill>
                <a:highlight>
                  <a:srgbClr val="F8F8F8"/>
                </a:highlight>
              </a:rPr>
              <a:t> </a:t>
            </a:r>
            <a:r>
              <a:rPr lang="en-US" sz="3000" dirty="0" err="1">
                <a:solidFill>
                  <a:srgbClr val="1D1C1D"/>
                </a:solidFill>
                <a:highlight>
                  <a:srgbClr val="F8F8F8"/>
                </a:highlight>
              </a:rPr>
              <a:t>на</a:t>
            </a:r>
            <a:r>
              <a:rPr lang="en-US" sz="3000" dirty="0">
                <a:solidFill>
                  <a:srgbClr val="1D1C1D"/>
                </a:solidFill>
                <a:highlight>
                  <a:srgbClr val="F8F8F8"/>
                </a:highlight>
              </a:rPr>
              <a:t> </a:t>
            </a:r>
            <a:r>
              <a:rPr lang="en-US" sz="3000" dirty="0" err="1">
                <a:solidFill>
                  <a:srgbClr val="1D1C1D"/>
                </a:solidFill>
                <a:highlight>
                  <a:srgbClr val="F8F8F8"/>
                </a:highlight>
              </a:rPr>
              <a:t>репозиторий</a:t>
            </a:r>
            <a:endParaRPr lang="ru-RU" sz="3000" dirty="0">
              <a:solidFill>
                <a:srgbClr val="1D1C1D"/>
              </a:solidFill>
              <a:highlight>
                <a:srgbClr val="F8F8F8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3000" dirty="0">
              <a:solidFill>
                <a:srgbClr val="1D1C1D"/>
              </a:solidFill>
              <a:highlight>
                <a:srgbClr val="F8F8F8"/>
              </a:highlight>
            </a:endParaRPr>
          </a:p>
          <a:p>
            <a:pPr lvl="0"/>
            <a:r>
              <a:rPr lang="en-US" sz="3000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https://github.com/asmylyaev/otus_learn/tree/main/project</a:t>
            </a:r>
            <a:endParaRPr sz="3000" dirty="0">
              <a:solidFill>
                <a:srgbClr val="1D1C1D"/>
              </a:solidFill>
              <a:highlight>
                <a:srgbClr val="F8F8F8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692CD217-50ED-48B0-BB04-1BA01D68BF66}"/>
              </a:ext>
            </a:extLst>
          </p:cNvPr>
          <p:cNvSpPr/>
          <p:nvPr/>
        </p:nvSpPr>
        <p:spPr>
          <a:xfrm>
            <a:off x="5978820" y="3275112"/>
            <a:ext cx="2343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 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p30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30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Вывод</a:t>
            </a:r>
            <a:r>
              <a:rPr lang="en-US" sz="45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и </a:t>
            </a:r>
            <a:r>
              <a:rPr lang="en-US" sz="45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планы</a:t>
            </a:r>
            <a:r>
              <a:rPr lang="en-US" sz="45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45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по</a:t>
            </a:r>
            <a:r>
              <a:rPr lang="en-US" sz="45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45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развитию</a:t>
            </a:r>
            <a:endParaRPr sz="320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1" name="Google Shape;311;p30"/>
          <p:cNvSpPr txBox="1"/>
          <p:nvPr/>
        </p:nvSpPr>
        <p:spPr>
          <a:xfrm>
            <a:off x="4004990" y="2209974"/>
            <a:ext cx="6505800" cy="9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2" name="Google Shape;312;p30"/>
          <p:cNvSpPr txBox="1"/>
          <p:nvPr/>
        </p:nvSpPr>
        <p:spPr>
          <a:xfrm>
            <a:off x="2639616" y="2060848"/>
            <a:ext cx="6830150" cy="823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sym typeface="Roboto"/>
              </a:rPr>
              <a:t>- Полученные навыки планирую применять на практике в сетях ЦОД</a:t>
            </a:r>
          </a:p>
          <a:p>
            <a:pPr lvl="0"/>
            <a:r>
              <a:rPr lang="en-US" dirty="0">
                <a:sym typeface="Roboto"/>
              </a:rPr>
              <a:t>- </a:t>
            </a:r>
            <a:r>
              <a:rPr lang="ru-RU" dirty="0">
                <a:sym typeface="Roboto"/>
              </a:rPr>
              <a:t>Попробовать технологию </a:t>
            </a:r>
            <a:r>
              <a:rPr lang="en-US" dirty="0" err="1">
                <a:sym typeface="Roboto"/>
              </a:rPr>
              <a:t>VxLAN</a:t>
            </a:r>
            <a:r>
              <a:rPr lang="en-US" dirty="0">
                <a:sym typeface="Roboto"/>
              </a:rPr>
              <a:t> EVPN</a:t>
            </a:r>
            <a:r>
              <a:rPr lang="ru-RU" dirty="0">
                <a:sym typeface="Roboto"/>
              </a:rPr>
              <a:t> на других вендорах</a:t>
            </a:r>
            <a:r>
              <a:rPr lang="en-US" dirty="0">
                <a:sym typeface="Roboto"/>
              </a:rPr>
              <a:t>,</a:t>
            </a:r>
            <a:r>
              <a:rPr lang="ru-RU" dirty="0">
                <a:sym typeface="Roboto"/>
              </a:rPr>
              <a:t> к примеру </a:t>
            </a:r>
            <a:r>
              <a:rPr lang="en-US" dirty="0">
                <a:sym typeface="Roboto"/>
              </a:rPr>
              <a:t>Huawei</a:t>
            </a:r>
          </a:p>
          <a:p>
            <a:pPr lvl="0"/>
            <a:r>
              <a:rPr lang="en-US" dirty="0">
                <a:sym typeface="Roboto"/>
              </a:rPr>
              <a:t>- </a:t>
            </a:r>
            <a:r>
              <a:rPr lang="ru-RU" dirty="0">
                <a:sym typeface="Roboto"/>
              </a:rPr>
              <a:t>Реализация </a:t>
            </a:r>
            <a:r>
              <a:rPr lang="en-US" dirty="0" err="1">
                <a:sym typeface="Roboto"/>
              </a:rPr>
              <a:t>VxLAN</a:t>
            </a:r>
            <a:r>
              <a:rPr lang="en-US" dirty="0">
                <a:sym typeface="Roboto"/>
              </a:rPr>
              <a:t> EVPN</a:t>
            </a:r>
            <a:r>
              <a:rPr lang="ru-RU" dirty="0">
                <a:sym typeface="Roboto"/>
              </a:rPr>
              <a:t> на </a:t>
            </a:r>
            <a:r>
              <a:rPr lang="en-US" dirty="0">
                <a:sym typeface="Roboto"/>
              </a:rPr>
              <a:t>IPV6 </a:t>
            </a:r>
            <a:endParaRPr lang="ru-RU" dirty="0"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ym typeface="Roboto"/>
            </a:endParaRPr>
          </a:p>
        </p:txBody>
      </p:sp>
      <p:pic>
        <p:nvPicPr>
          <p:cNvPr id="313" name="Google Shape;313;p30" descr="Звезда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293001" y="5147825"/>
            <a:ext cx="1640675" cy="14228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290225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" name="Google Shape;320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31"/>
          <p:cNvSpPr/>
          <p:nvPr/>
        </p:nvSpPr>
        <p:spPr>
          <a:xfrm>
            <a:off x="0" y="0"/>
            <a:ext cx="12192000" cy="185940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31"/>
          <p:cNvSpPr/>
          <p:nvPr/>
        </p:nvSpPr>
        <p:spPr>
          <a:xfrm>
            <a:off x="-1" y="4643120"/>
            <a:ext cx="12192000" cy="2230200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31"/>
          <p:cNvSpPr/>
          <p:nvPr/>
        </p:nvSpPr>
        <p:spPr>
          <a:xfrm>
            <a:off x="54557" y="2603123"/>
            <a:ext cx="12082800" cy="1296300"/>
          </a:xfrm>
          <a:prstGeom prst="roundRect">
            <a:avLst>
              <a:gd name="adj" fmla="val 60"/>
            </a:avLst>
          </a:prstGeom>
          <a:noFill/>
          <a:ln>
            <a:noFill/>
          </a:ln>
        </p:spPr>
        <p:txBody>
          <a:bodyPr spcFirstLastPara="1" wrap="square" lIns="44975" tIns="22475" rIns="44975" bIns="224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Спасибо за внимание!</a:t>
            </a:r>
            <a:br>
              <a:rPr lang="en-US" sz="5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</a:b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4" name="Google Shape;324;p31"/>
          <p:cNvSpPr>
            <a:spLocks noGrp="1"/>
          </p:cNvSpPr>
          <p:nvPr>
            <p:ph type="pic" idx="2"/>
          </p:nvPr>
        </p:nvSpPr>
        <p:spPr>
          <a:xfrm>
            <a:off x="3480883" y="5120636"/>
            <a:ext cx="1299900" cy="13731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69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фото</a:t>
            </a:r>
            <a:endParaRPr dirty="0"/>
          </a:p>
        </p:txBody>
      </p:sp>
      <p:sp>
        <p:nvSpPr>
          <p:cNvPr id="325" name="Google Shape;325;p31"/>
          <p:cNvSpPr txBox="1">
            <a:spLocks noGrp="1"/>
          </p:cNvSpPr>
          <p:nvPr>
            <p:ph type="body" idx="4294967295"/>
          </p:nvPr>
        </p:nvSpPr>
        <p:spPr>
          <a:xfrm>
            <a:off x="5221032" y="5034486"/>
            <a:ext cx="6555300" cy="52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</a:pPr>
            <a:r>
              <a:rPr lang="ru-RU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Смыляев</a:t>
            </a:r>
            <a:r>
              <a:rPr lang="ru-RU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Александр Сергеевич</a:t>
            </a:r>
            <a:endParaRPr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6" name="Google Shape;326;p31"/>
          <p:cNvSpPr txBox="1">
            <a:spLocks noGrp="1"/>
          </p:cNvSpPr>
          <p:nvPr>
            <p:ph type="body" idx="4294967295"/>
          </p:nvPr>
        </p:nvSpPr>
        <p:spPr>
          <a:xfrm>
            <a:off x="5221032" y="5590125"/>
            <a:ext cx="6555300" cy="3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</a:pPr>
            <a:r>
              <a:rPr lang="ru-RU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Сетевой инженер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7" name="Google Shape;327;p31"/>
          <p:cNvSpPr txBox="1">
            <a:spLocks noGrp="1"/>
          </p:cNvSpPr>
          <p:nvPr>
            <p:ph type="body" idx="4294967295"/>
          </p:nvPr>
        </p:nvSpPr>
        <p:spPr>
          <a:xfrm>
            <a:off x="5221032" y="5935296"/>
            <a:ext cx="6555300" cy="3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</a:pPr>
            <a:r>
              <a:rPr lang="en-US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Cloud.ru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8" name="Google Shape;328;p31"/>
          <p:cNvSpPr txBox="1">
            <a:spLocks noGrp="1"/>
          </p:cNvSpPr>
          <p:nvPr>
            <p:ph type="body" idx="4294967295"/>
          </p:nvPr>
        </p:nvSpPr>
        <p:spPr>
          <a:xfrm>
            <a:off x="5221032" y="6269802"/>
            <a:ext cx="6555300" cy="3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ts val="1617"/>
              <a:buNone/>
            </a:pPr>
            <a:r>
              <a:rPr lang="en-US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Контакты</a:t>
            </a:r>
            <a:r>
              <a:rPr lang="en-US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: https://t.me/asmylyaev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54CA1A7D-58D0-4089-8DEF-8E85243D92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9" r="2659"/>
          <a:stretch>
            <a:fillRect/>
          </a:stretch>
        </p:blipFill>
        <p:spPr>
          <a:xfrm>
            <a:off x="3503712" y="5085184"/>
            <a:ext cx="1300002" cy="1373033"/>
          </a:xfrm>
          <a:prstGeom prst="ellipse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Специальное оформление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366</TotalTime>
  <Words>194</Words>
  <Application>Microsoft Office PowerPoint</Application>
  <PresentationFormat>Широкоэкранный</PresentationFormat>
  <Paragraphs>68</Paragraphs>
  <Slides>9</Slides>
  <Notes>9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6" baseType="lpstr">
      <vt:lpstr>Avenir</vt:lpstr>
      <vt:lpstr>Times New Roman</vt:lpstr>
      <vt:lpstr>Roboto</vt:lpstr>
      <vt:lpstr>Noto Sans Symbols</vt:lpstr>
      <vt:lpstr>Arial</vt:lpstr>
      <vt:lpstr>Calibri</vt:lpstr>
      <vt:lpstr>Специальное оформление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cp:lastModifiedBy>Смыляев Александр</cp:lastModifiedBy>
  <cp:revision>28</cp:revision>
  <dcterms:modified xsi:type="dcterms:W3CDTF">2023-09-20T17:17:18Z</dcterms:modified>
</cp:coreProperties>
</file>